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Unit-3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</a:t>
            </a:r>
            <a:r>
              <a:rPr lang="en-US" dirty="0" err="1" smtClean="0"/>
              <a:t>counselling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0</TotalTime>
  <Words>3</Words>
  <Application>Microsoft Office PowerPoint</Application>
  <PresentationFormat>On-screen Show (4:3)</PresentationFormat>
  <Paragraphs>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Unit-3</vt:lpstr>
      <vt:lpstr>Performance counselling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Unit-3</dc:title>
  <dc:creator>y vijila</dc:creator>
  <cp:lastModifiedBy>Vijila</cp:lastModifiedBy>
  <cp:revision>1</cp:revision>
  <dcterms:created xsi:type="dcterms:W3CDTF">2006-08-16T00:00:00Z</dcterms:created>
  <dcterms:modified xsi:type="dcterms:W3CDTF">2018-01-18T03:43:18Z</dcterms:modified>
</cp:coreProperties>
</file>